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562850" cy="10688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73" autoAdjust="0"/>
    <p:restoredTop sz="94647" autoAdjust="0"/>
  </p:normalViewPr>
  <p:slideViewPr>
    <p:cSldViewPr snapToGrid="0" snapToObjects="1">
      <p:cViewPr varScale="1">
        <p:scale>
          <a:sx n="72" d="100"/>
          <a:sy n="72" d="100"/>
        </p:scale>
        <p:origin x="3072" y="208"/>
      </p:cViewPr>
      <p:guideLst>
        <p:guide orient="horz" pos="3367"/>
        <p:guide pos="23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E4470B-89A4-0745-9B2C-F38DA9703734}" type="datetime1">
              <a:rPr lang="en-GB" smtClean="0"/>
              <a:t>28/10/2020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3211C7-7EFC-3742-A0B4-90D5C82D2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219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26992B-2636-2C4F-AC5A-AA3C8ED180BD}" type="datetime1">
              <a:rPr lang="en-GB" smtClean="0"/>
              <a:t>28/10/2020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D24371-91BD-B446-8005-470D2CC71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483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16150" y="685800"/>
            <a:ext cx="24257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860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988F-E7A7-004C-AB7A-14B53BDB228E}" type="datetime1">
              <a:rPr lang="en-GB" smtClean="0"/>
              <a:t>28/10/2020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70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2108-7E26-9E48-9395-B521677F815A}" type="datetime1">
              <a:rPr lang="en-GB" smtClean="0"/>
              <a:t>28/10/2020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280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83066" y="428042"/>
            <a:ext cx="1701641" cy="91199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8143" y="428042"/>
            <a:ext cx="4978876" cy="911998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46A1E-A875-B541-86B1-05E5CBCE979E}" type="datetime1">
              <a:rPr lang="en-GB" smtClean="0"/>
              <a:t>28/10/2020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04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6C8B-FBF8-AE47-81C4-17DE63E95653}" type="datetime1">
              <a:rPr lang="en-GB" smtClean="0"/>
              <a:t>28/10/2020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859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961C8-27BD-8442-B427-69C9269AF387}" type="datetime1">
              <a:rPr lang="en-GB" smtClean="0"/>
              <a:t>28/10/2020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518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8142" y="2494016"/>
            <a:ext cx="3340259" cy="70540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4449" y="2494016"/>
            <a:ext cx="3340259" cy="70540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B269-BDC8-054B-B8EA-82C22517D585}" type="datetime1">
              <a:rPr lang="en-GB" smtClean="0"/>
              <a:t>28/10/2020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203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1CD67-5CE4-7B49-B664-2FD4B93C6D07}" type="datetime1">
              <a:rPr lang="en-GB" smtClean="0"/>
              <a:t>28/10/2020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429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1AC31-A6E9-884F-89AE-AD55F58BE183}" type="datetime1">
              <a:rPr lang="en-GB" smtClean="0"/>
              <a:t>28/10/2020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595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EF79B-4B19-4F4D-81F2-E22699AB29D1}" type="datetime1">
              <a:rPr lang="en-GB" smtClean="0"/>
              <a:t>28/10/2020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17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CB56C-4E21-5A46-8103-9A4E37CB3093}" type="datetime1">
              <a:rPr lang="en-GB" smtClean="0"/>
              <a:t>28/10/2020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88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747B-A689-4E4E-BFBA-2E4F0E1AAF33}" type="datetime1">
              <a:rPr lang="en-GB" smtClean="0"/>
              <a:t>28/10/2020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4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9C872-2B6E-304F-B4FB-DDFDDA764715}" type="datetime1">
              <a:rPr lang="en-GB" smtClean="0"/>
              <a:t>28/10/2020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8392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 Box 186"/>
          <p:cNvSpPr txBox="1"/>
          <p:nvPr/>
        </p:nvSpPr>
        <p:spPr>
          <a:xfrm>
            <a:off x="285743" y="213501"/>
            <a:ext cx="3776164" cy="610186"/>
          </a:xfrm>
          <a:prstGeom prst="rect">
            <a:avLst/>
          </a:prstGeom>
          <a:noFill/>
          <a:ln>
            <a:solidFill>
              <a:srgbClr val="00B0F0"/>
            </a:solidFill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en-US" sz="2000" b="1" kern="50" dirty="0">
                <a:solidFill>
                  <a:srgbClr val="000000"/>
                </a:solidFill>
                <a:effectLst/>
                <a:latin typeface="Arial"/>
              </a:rPr>
              <a:t>MGS MEDICAL PRACTICE</a:t>
            </a:r>
            <a:br>
              <a:rPr lang="en-US" sz="2000" b="1" kern="50" dirty="0">
                <a:solidFill>
                  <a:srgbClr val="000000"/>
                </a:solidFill>
                <a:effectLst/>
                <a:latin typeface="Arial"/>
              </a:rPr>
            </a:br>
            <a:r>
              <a:rPr lang="en-US" sz="2000" b="1" kern="50" dirty="0">
                <a:solidFill>
                  <a:srgbClr val="000000"/>
                </a:solidFill>
                <a:effectLst/>
                <a:latin typeface="Arial"/>
              </a:rPr>
              <a:t>PATIENT COMPLAINT FORM</a:t>
            </a:r>
            <a:endParaRPr lang="en-GB" sz="2000" b="1" kern="50" dirty="0">
              <a:solidFill>
                <a:srgbClr val="000000"/>
              </a:solidFill>
              <a:effectLst/>
              <a:latin typeface="Arial"/>
            </a:endParaRPr>
          </a:p>
        </p:txBody>
      </p:sp>
      <p:sp>
        <p:nvSpPr>
          <p:cNvPr id="17" name="Text Box 32"/>
          <p:cNvSpPr txBox="1"/>
          <p:nvPr/>
        </p:nvSpPr>
        <p:spPr>
          <a:xfrm>
            <a:off x="1921926" y="1210044"/>
            <a:ext cx="5084700" cy="658207"/>
          </a:xfrm>
          <a:prstGeom prst="rect">
            <a:avLst/>
          </a:prstGeom>
          <a:noFill/>
          <a:ln>
            <a:solidFill>
              <a:srgbClr val="00B0F0"/>
            </a:solidFill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endParaRPr lang="en-GB" sz="1600" kern="50" dirty="0">
              <a:effectLst/>
              <a:latin typeface="Arial"/>
              <a:ea typeface="ＭＳ 明朝"/>
              <a:cs typeface="Times New Roman"/>
            </a:endParaRPr>
          </a:p>
        </p:txBody>
      </p:sp>
      <p:sp>
        <p:nvSpPr>
          <p:cNvPr id="18" name="Text Box 34"/>
          <p:cNvSpPr txBox="1"/>
          <p:nvPr/>
        </p:nvSpPr>
        <p:spPr>
          <a:xfrm>
            <a:off x="1932844" y="2185799"/>
            <a:ext cx="5073782" cy="1078865"/>
          </a:xfrm>
          <a:prstGeom prst="rect">
            <a:avLst/>
          </a:prstGeom>
          <a:noFill/>
          <a:ln>
            <a:solidFill>
              <a:srgbClr val="00B0F0"/>
            </a:solidFill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endParaRPr lang="en-GB" sz="1600" kern="50" dirty="0">
              <a:effectLst/>
              <a:latin typeface="Arial"/>
              <a:ea typeface="ＭＳ 明朝"/>
              <a:cs typeface="Times New Roman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b="7990"/>
          <a:stretch/>
        </p:blipFill>
        <p:spPr>
          <a:xfrm>
            <a:off x="556224" y="872040"/>
            <a:ext cx="1126088" cy="103610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b="14188"/>
          <a:stretch/>
        </p:blipFill>
        <p:spPr>
          <a:xfrm>
            <a:off x="436480" y="2247679"/>
            <a:ext cx="1393208" cy="11955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0692" y="2044044"/>
            <a:ext cx="14569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Address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572" y="3738944"/>
            <a:ext cx="1075971" cy="107597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11804" y="3443207"/>
            <a:ext cx="14569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 of Birth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0692" y="5261852"/>
            <a:ext cx="749448" cy="749448"/>
          </a:xfrm>
          <a:prstGeom prst="rect">
            <a:avLst/>
          </a:prstGeom>
        </p:spPr>
      </p:pic>
      <p:sp>
        <p:nvSpPr>
          <p:cNvPr id="23" name="Text Box 34"/>
          <p:cNvSpPr txBox="1"/>
          <p:nvPr/>
        </p:nvSpPr>
        <p:spPr>
          <a:xfrm>
            <a:off x="1932844" y="3750984"/>
            <a:ext cx="5073782" cy="677509"/>
          </a:xfrm>
          <a:prstGeom prst="rect">
            <a:avLst/>
          </a:prstGeom>
          <a:noFill/>
          <a:ln>
            <a:solidFill>
              <a:srgbClr val="00B0F0"/>
            </a:solidFill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endParaRPr lang="en-GB" sz="1600" kern="50" dirty="0">
              <a:effectLst/>
              <a:latin typeface="Arial"/>
              <a:ea typeface="ＭＳ 明朝"/>
              <a:cs typeface="Times New Roman"/>
            </a:endParaRPr>
          </a:p>
        </p:txBody>
      </p:sp>
      <p:sp>
        <p:nvSpPr>
          <p:cNvPr id="24" name="Text Box 34"/>
          <p:cNvSpPr txBox="1"/>
          <p:nvPr/>
        </p:nvSpPr>
        <p:spPr>
          <a:xfrm>
            <a:off x="1991172" y="5244453"/>
            <a:ext cx="5015454" cy="717981"/>
          </a:xfrm>
          <a:prstGeom prst="rect">
            <a:avLst/>
          </a:prstGeom>
          <a:noFill/>
          <a:ln>
            <a:solidFill>
              <a:srgbClr val="00B0F0"/>
            </a:solidFill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endParaRPr lang="en-GB" sz="1600" kern="50" dirty="0">
              <a:effectLst/>
              <a:latin typeface="Arial"/>
              <a:ea typeface="ＭＳ 明朝"/>
              <a:cs typeface="Times New Roman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5743" y="4888323"/>
            <a:ext cx="1764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Telephone number</a:t>
            </a:r>
          </a:p>
        </p:txBody>
      </p:sp>
      <p:sp>
        <p:nvSpPr>
          <p:cNvPr id="29" name="Text Box 34"/>
          <p:cNvSpPr txBox="1"/>
          <p:nvPr/>
        </p:nvSpPr>
        <p:spPr>
          <a:xfrm>
            <a:off x="259439" y="6260031"/>
            <a:ext cx="7043971" cy="4175740"/>
          </a:xfrm>
          <a:prstGeom prst="rect">
            <a:avLst/>
          </a:prstGeom>
          <a:noFill/>
          <a:ln>
            <a:solidFill>
              <a:srgbClr val="00B0F0"/>
            </a:solidFill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600" kern="50" dirty="0">
                <a:effectLst/>
                <a:latin typeface="Arial"/>
                <a:ea typeface="ＭＳ 明朝"/>
                <a:cs typeface="Times New Roman"/>
              </a:rPr>
              <a:t>Tell us about your complaint</a:t>
            </a:r>
          </a:p>
          <a:p>
            <a:pPr>
              <a:spcAft>
                <a:spcPts val="0"/>
              </a:spcAft>
            </a:pPr>
            <a:endParaRPr lang="en-GB" sz="1600" kern="50" dirty="0">
              <a:latin typeface="Arial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600" kern="50" dirty="0">
              <a:effectLst/>
              <a:latin typeface="Arial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600" kern="50" dirty="0">
              <a:latin typeface="Arial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600" kern="50" dirty="0">
              <a:effectLst/>
              <a:latin typeface="Arial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600" kern="50" dirty="0">
              <a:latin typeface="Arial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600" kern="50" dirty="0">
              <a:effectLst/>
              <a:latin typeface="Arial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600" kern="50" dirty="0">
              <a:latin typeface="Arial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600" kern="50" dirty="0">
              <a:effectLst/>
              <a:latin typeface="Arial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600" kern="50" dirty="0">
              <a:latin typeface="Arial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600" kern="50" dirty="0">
              <a:effectLst/>
              <a:latin typeface="Arial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600" kern="50" dirty="0">
              <a:latin typeface="Arial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600" kern="50" dirty="0">
              <a:effectLst/>
              <a:latin typeface="Arial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600" kern="50" dirty="0">
              <a:latin typeface="Arial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600" kern="50" dirty="0">
              <a:latin typeface="Arial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600" kern="50" dirty="0">
              <a:latin typeface="Arial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kern="50" dirty="0">
                <a:effectLst/>
                <a:latin typeface="Arial"/>
                <a:ea typeface="ＭＳ 明朝"/>
                <a:cs typeface="Times New Roman"/>
              </a:rPr>
              <a:t>Signed,,,,,,,,,,,,,,,,,,,,,,,,,,,,,,,,,,,,,,,,,,,,,,,,,,,,,,,,,,,,,,,,,,,,,,,,,,,,,,,,,,,,,,,,,,,,,,,,,,,,,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15584" y="162680"/>
            <a:ext cx="1987826" cy="70788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MGS MEDICAL PRACTICE</a:t>
            </a:r>
          </a:p>
        </p:txBody>
      </p:sp>
    </p:spTree>
    <p:extLst>
      <p:ext uri="{BB962C8B-B14F-4D97-AF65-F5344CB8AC3E}">
        <p14:creationId xmlns:p14="http://schemas.microsoft.com/office/powerpoint/2010/main" val="2367546927"/>
      </p:ext>
    </p:extLst>
  </p:cSld>
  <p:clrMapOvr>
    <a:masterClrMapping/>
  </p:clrMapOvr>
</p:sld>
</file>

<file path=ppt/theme/theme1.xml><?xml version="1.0" encoding="utf-8"?>
<a:theme xmlns:a="http://schemas.openxmlformats.org/drawingml/2006/main" name="Basic-7-Pics-Left-Heading">
  <a:themeElements>
    <a:clrScheme name="Sky">
      <a:dk1>
        <a:sysClr val="windowText" lastClr="000000"/>
      </a:dk1>
      <a:lt1>
        <a:sysClr val="window" lastClr="FFFFFF"/>
      </a:lt1>
      <a:dk2>
        <a:srgbClr val="1782BF"/>
      </a:dk2>
      <a:lt2>
        <a:srgbClr val="62BCE9"/>
      </a:lt2>
      <a:accent1>
        <a:srgbClr val="073779"/>
      </a:accent1>
      <a:accent2>
        <a:srgbClr val="8FD9FB"/>
      </a:accent2>
      <a:accent3>
        <a:srgbClr val="FFCC00"/>
      </a:accent3>
      <a:accent4>
        <a:srgbClr val="EB6615"/>
      </a:accent4>
      <a:accent5>
        <a:srgbClr val="C76402"/>
      </a:accent5>
      <a:accent6>
        <a:srgbClr val="B523B4"/>
      </a:accent6>
      <a:hlink>
        <a:srgbClr val="FFDE26"/>
      </a:hlink>
      <a:folHlink>
        <a:srgbClr val="DEBE00"/>
      </a:folHlink>
    </a:clrScheme>
    <a:fontScheme name="Office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omplaint form" id="{B0DC12CF-F64B-4DCB-BCCF-DA7C42C72EA2}" vid="{61CD17FE-F648-4449-8656-10CFFC460FE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Basic-7-Pics-Left-Heading</Template>
  <TotalTime>0</TotalTime>
  <Words>23</Words>
  <Application>Microsoft Macintosh PowerPoint</Application>
  <PresentationFormat>Custom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明朝</vt:lpstr>
      <vt:lpstr>Arial</vt:lpstr>
      <vt:lpstr>Calibri</vt:lpstr>
      <vt:lpstr>Cambria</vt:lpstr>
      <vt:lpstr>Times New Roman</vt:lpstr>
      <vt:lpstr>Basic-7-Pics-Left-Heading</vt:lpstr>
      <vt:lpstr>PowerPoint Presentation</vt:lpstr>
    </vt:vector>
  </TitlesOfParts>
  <Manager/>
  <Company/>
  <LinksUpToDate>false</LinksUpToDate>
  <SharedDoc>false</SharedDoc>
  <HyperlinkBase>www.photosymbols.com</HyperlinkBase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Easy Read Information</dc:subject>
  <dc:creator>Jaspal Bagary</dc:creator>
  <cp:keywords>photosymbols, photosymbol, easy read, accessible, information, disability, equality, learning disability, learning difficulties, easy, template,</cp:keywords>
  <dc:description>© Copyright Photosymbols Limited. All Rights Reserved. These templates are only available to our subscribers.</dc:description>
  <cp:lastModifiedBy>Jaspal Bagary</cp:lastModifiedBy>
  <cp:revision>1</cp:revision>
  <dcterms:created xsi:type="dcterms:W3CDTF">2020-10-28T17:44:29Z</dcterms:created>
  <dcterms:modified xsi:type="dcterms:W3CDTF">2020-10-28T17:45:19Z</dcterms:modified>
  <cp:category/>
</cp:coreProperties>
</file>